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72" r:id="rId4"/>
    <p:sldId id="269" r:id="rId5"/>
    <p:sldId id="270" r:id="rId6"/>
    <p:sldId id="271" r:id="rId7"/>
    <p:sldId id="273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83AFA-917E-4751-B26D-375505E098A1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3F23B-6EBB-4076-AAF5-0ECE960613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dirty="0" smtClean="0"/>
              <a:t>Create a MS ACCESS Database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Finally Close the window.</a:t>
            </a:r>
          </a:p>
          <a:p>
            <a:endParaRPr lang="en-US" dirty="0" smtClean="0"/>
          </a:p>
          <a:p>
            <a:r>
              <a:rPr lang="en-US" dirty="0" smtClean="0"/>
              <a:t>Then start the process of creating DSN</a:t>
            </a:r>
          </a:p>
          <a:p>
            <a:r>
              <a:rPr lang="en-US" dirty="0" smtClean="0"/>
              <a:t>DSN-Domain Server Name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2590800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lgerian" pitchFamily="82" charset="0"/>
              </a:rPr>
              <a:t>CREATE A DSN FOR MS ACCESS DATABASE</a:t>
            </a:r>
            <a:endParaRPr lang="en-US" sz="2400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Finally..Click on the OK..and then </a:t>
            </a:r>
            <a:r>
              <a:rPr lang="en-US" dirty="0" smtClean="0"/>
              <a:t>ok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And then Execute your Program..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Thank u……….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46</Words>
  <Application>Microsoft Office PowerPoint</Application>
  <PresentationFormat>On-screen Show (4:3)</PresentationFormat>
  <Paragraphs>13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Create a MS ACCESS Database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MY PC</dc:creator>
  <cp:lastModifiedBy>MY PC</cp:lastModifiedBy>
  <cp:revision>8</cp:revision>
  <dcterms:created xsi:type="dcterms:W3CDTF">2013-03-22T08:25:14Z</dcterms:created>
  <dcterms:modified xsi:type="dcterms:W3CDTF">2013-03-22T08:52:30Z</dcterms:modified>
</cp:coreProperties>
</file>