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2" r:id="rId2"/>
    <p:sldId id="257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2A586F-3904-48B8-8206-D45CF7D77DC9}" type="doc">
      <dgm:prSet loTypeId="urn:microsoft.com/office/officeart/2005/8/layout/orgChart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E94EDC-A1E5-4901-96E8-7CE12032089C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Data Structures</a:t>
          </a:r>
          <a:endParaRPr lang="en-US" b="1" dirty="0"/>
        </a:p>
      </dgm:t>
    </dgm:pt>
    <dgm:pt modelId="{DBAF35B4-787D-4227-8BF5-34C90158C626}" type="parTrans" cxnId="{711924C4-3EDC-4358-B33E-979834CA4A85}">
      <dgm:prSet/>
      <dgm:spPr/>
      <dgm:t>
        <a:bodyPr/>
        <a:lstStyle/>
        <a:p>
          <a:endParaRPr lang="en-US" b="1"/>
        </a:p>
      </dgm:t>
    </dgm:pt>
    <dgm:pt modelId="{0EB12DFF-1E71-426E-9D07-DE38EF440F93}" type="sibTrans" cxnId="{711924C4-3EDC-4358-B33E-979834CA4A85}">
      <dgm:prSet/>
      <dgm:spPr/>
      <dgm:t>
        <a:bodyPr/>
        <a:lstStyle/>
        <a:p>
          <a:endParaRPr lang="en-US" b="1"/>
        </a:p>
      </dgm:t>
    </dgm:pt>
    <dgm:pt modelId="{4E335137-5839-4CC1-95C8-A7D30BF646E4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Linear </a:t>
          </a:r>
          <a:endParaRPr lang="en-US" b="1" dirty="0"/>
        </a:p>
      </dgm:t>
    </dgm:pt>
    <dgm:pt modelId="{BC7F6A78-323C-48C9-B793-9A74C5AE1E19}" type="parTrans" cxnId="{19E834CB-7820-4540-8479-564836CD86F7}">
      <dgm:prSet/>
      <dgm:spPr/>
      <dgm:t>
        <a:bodyPr/>
        <a:lstStyle/>
        <a:p>
          <a:endParaRPr lang="en-US" b="1"/>
        </a:p>
      </dgm:t>
    </dgm:pt>
    <dgm:pt modelId="{CF2C4C42-98AC-404D-991F-52D2BA55B163}" type="sibTrans" cxnId="{19E834CB-7820-4540-8479-564836CD86F7}">
      <dgm:prSet/>
      <dgm:spPr/>
      <dgm:t>
        <a:bodyPr/>
        <a:lstStyle/>
        <a:p>
          <a:endParaRPr lang="en-US" b="1"/>
        </a:p>
      </dgm:t>
    </dgm:pt>
    <dgm:pt modelId="{8144AC98-6387-4206-A44F-78C21AFC80F4}">
      <dgm:prSet phldrT="[Text]"/>
      <dgm:spPr>
        <a:solidFill>
          <a:srgbClr val="00B050"/>
        </a:solidFill>
      </dgm:spPr>
      <dgm:t>
        <a:bodyPr/>
        <a:lstStyle/>
        <a:p>
          <a:r>
            <a:rPr lang="en-US" b="1" dirty="0" smtClean="0"/>
            <a:t>Non-Linear</a:t>
          </a:r>
          <a:endParaRPr lang="en-US" b="1" dirty="0"/>
        </a:p>
      </dgm:t>
    </dgm:pt>
    <dgm:pt modelId="{33E9D274-E3C5-4338-B8B5-83DE90D28E6A}" type="parTrans" cxnId="{A9B1EB2B-2BB7-4975-8012-0BC83A0F2CB7}">
      <dgm:prSet/>
      <dgm:spPr/>
      <dgm:t>
        <a:bodyPr/>
        <a:lstStyle/>
        <a:p>
          <a:endParaRPr lang="en-US" b="1"/>
        </a:p>
      </dgm:t>
    </dgm:pt>
    <dgm:pt modelId="{3AAF856C-C193-4A59-869A-2D7E2BD2117C}" type="sibTrans" cxnId="{A9B1EB2B-2BB7-4975-8012-0BC83A0F2CB7}">
      <dgm:prSet/>
      <dgm:spPr/>
      <dgm:t>
        <a:bodyPr/>
        <a:lstStyle/>
        <a:p>
          <a:endParaRPr lang="en-US" b="1"/>
        </a:p>
      </dgm:t>
    </dgm:pt>
    <dgm:pt modelId="{B57D8352-7886-49E4-A212-B655A75A0ADD}" type="pres">
      <dgm:prSet presAssocID="{112A586F-3904-48B8-8206-D45CF7D77DC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920AFED-FEEF-4ECA-AD22-C2F7CDA2AD4C}" type="pres">
      <dgm:prSet presAssocID="{92E94EDC-A1E5-4901-96E8-7CE12032089C}" presName="hierRoot1" presStyleCnt="0">
        <dgm:presLayoutVars>
          <dgm:hierBranch val="init"/>
        </dgm:presLayoutVars>
      </dgm:prSet>
      <dgm:spPr/>
    </dgm:pt>
    <dgm:pt modelId="{88C40D8C-7233-4C8F-9EAA-06C9DCF2876E}" type="pres">
      <dgm:prSet presAssocID="{92E94EDC-A1E5-4901-96E8-7CE12032089C}" presName="rootComposite1" presStyleCnt="0"/>
      <dgm:spPr/>
    </dgm:pt>
    <dgm:pt modelId="{21B5EEB5-4F11-4E46-BCC2-0973367C02FA}" type="pres">
      <dgm:prSet presAssocID="{92E94EDC-A1E5-4901-96E8-7CE12032089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0286A2-AC56-4C5B-B308-5E97E86B5CE2}" type="pres">
      <dgm:prSet presAssocID="{92E94EDC-A1E5-4901-96E8-7CE12032089C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53EE210-4C72-4B11-9412-620E553064A7}" type="pres">
      <dgm:prSet presAssocID="{92E94EDC-A1E5-4901-96E8-7CE12032089C}" presName="hierChild2" presStyleCnt="0"/>
      <dgm:spPr/>
    </dgm:pt>
    <dgm:pt modelId="{5451C5F0-298B-4865-8BBF-4F0AF8093389}" type="pres">
      <dgm:prSet presAssocID="{BC7F6A78-323C-48C9-B793-9A74C5AE1E19}" presName="Name37" presStyleLbl="parChTrans1D2" presStyleIdx="0" presStyleCnt="2"/>
      <dgm:spPr/>
      <dgm:t>
        <a:bodyPr/>
        <a:lstStyle/>
        <a:p>
          <a:endParaRPr lang="en-US"/>
        </a:p>
      </dgm:t>
    </dgm:pt>
    <dgm:pt modelId="{357A43D7-B35F-4624-A73D-F28C734AD3CD}" type="pres">
      <dgm:prSet presAssocID="{4E335137-5839-4CC1-95C8-A7D30BF646E4}" presName="hierRoot2" presStyleCnt="0">
        <dgm:presLayoutVars>
          <dgm:hierBranch val="init"/>
        </dgm:presLayoutVars>
      </dgm:prSet>
      <dgm:spPr/>
    </dgm:pt>
    <dgm:pt modelId="{8C9A82F2-B39D-411E-BACF-337645E5D7AF}" type="pres">
      <dgm:prSet presAssocID="{4E335137-5839-4CC1-95C8-A7D30BF646E4}" presName="rootComposite" presStyleCnt="0"/>
      <dgm:spPr/>
    </dgm:pt>
    <dgm:pt modelId="{490CE0BC-EFA0-4F59-A649-29A5DEA5DDDB}" type="pres">
      <dgm:prSet presAssocID="{4E335137-5839-4CC1-95C8-A7D30BF646E4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BF9B18-2610-4203-A48F-50FBFD9A6029}" type="pres">
      <dgm:prSet presAssocID="{4E335137-5839-4CC1-95C8-A7D30BF646E4}" presName="rootConnector" presStyleLbl="node2" presStyleIdx="0" presStyleCnt="2"/>
      <dgm:spPr/>
      <dgm:t>
        <a:bodyPr/>
        <a:lstStyle/>
        <a:p>
          <a:endParaRPr lang="en-US"/>
        </a:p>
      </dgm:t>
    </dgm:pt>
    <dgm:pt modelId="{018E0A44-62B5-40FA-A481-95A4CF630EAA}" type="pres">
      <dgm:prSet presAssocID="{4E335137-5839-4CC1-95C8-A7D30BF646E4}" presName="hierChild4" presStyleCnt="0"/>
      <dgm:spPr/>
    </dgm:pt>
    <dgm:pt modelId="{4C735298-37F2-4FAD-AF1A-F52D87E960D9}" type="pres">
      <dgm:prSet presAssocID="{4E335137-5839-4CC1-95C8-A7D30BF646E4}" presName="hierChild5" presStyleCnt="0"/>
      <dgm:spPr/>
    </dgm:pt>
    <dgm:pt modelId="{C4383376-C71D-41DA-8AE6-689D1F2A8D58}" type="pres">
      <dgm:prSet presAssocID="{33E9D274-E3C5-4338-B8B5-83DE90D28E6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D9F613DF-72A4-4700-A588-46B43AC01964}" type="pres">
      <dgm:prSet presAssocID="{8144AC98-6387-4206-A44F-78C21AFC80F4}" presName="hierRoot2" presStyleCnt="0">
        <dgm:presLayoutVars>
          <dgm:hierBranch val="init"/>
        </dgm:presLayoutVars>
      </dgm:prSet>
      <dgm:spPr/>
    </dgm:pt>
    <dgm:pt modelId="{8AD7704E-DEC4-487F-89F7-D7C1FF4D6FD8}" type="pres">
      <dgm:prSet presAssocID="{8144AC98-6387-4206-A44F-78C21AFC80F4}" presName="rootComposite" presStyleCnt="0"/>
      <dgm:spPr/>
    </dgm:pt>
    <dgm:pt modelId="{27D22F41-58E5-4773-B983-62EF3B099CC5}" type="pres">
      <dgm:prSet presAssocID="{8144AC98-6387-4206-A44F-78C21AFC80F4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30F864D-3D4A-44EB-BEF2-2E938E6C3D8F}" type="pres">
      <dgm:prSet presAssocID="{8144AC98-6387-4206-A44F-78C21AFC80F4}" presName="rootConnector" presStyleLbl="node2" presStyleIdx="1" presStyleCnt="2"/>
      <dgm:spPr/>
      <dgm:t>
        <a:bodyPr/>
        <a:lstStyle/>
        <a:p>
          <a:endParaRPr lang="en-US"/>
        </a:p>
      </dgm:t>
    </dgm:pt>
    <dgm:pt modelId="{F2B25A1A-144B-4F51-948D-E2BFDC3F4B7D}" type="pres">
      <dgm:prSet presAssocID="{8144AC98-6387-4206-A44F-78C21AFC80F4}" presName="hierChild4" presStyleCnt="0"/>
      <dgm:spPr/>
    </dgm:pt>
    <dgm:pt modelId="{7F6F43A7-3C45-4DF9-AFAC-C36B908D5AD3}" type="pres">
      <dgm:prSet presAssocID="{8144AC98-6387-4206-A44F-78C21AFC80F4}" presName="hierChild5" presStyleCnt="0"/>
      <dgm:spPr/>
    </dgm:pt>
    <dgm:pt modelId="{F4A07968-4EBB-482C-80C4-316206F5DFA7}" type="pres">
      <dgm:prSet presAssocID="{92E94EDC-A1E5-4901-96E8-7CE12032089C}" presName="hierChild3" presStyleCnt="0"/>
      <dgm:spPr/>
    </dgm:pt>
  </dgm:ptLst>
  <dgm:cxnLst>
    <dgm:cxn modelId="{A9B1EB2B-2BB7-4975-8012-0BC83A0F2CB7}" srcId="{92E94EDC-A1E5-4901-96E8-7CE12032089C}" destId="{8144AC98-6387-4206-A44F-78C21AFC80F4}" srcOrd="1" destOrd="0" parTransId="{33E9D274-E3C5-4338-B8B5-83DE90D28E6A}" sibTransId="{3AAF856C-C193-4A59-869A-2D7E2BD2117C}"/>
    <dgm:cxn modelId="{F7B6B2B3-94A8-49CB-B2A0-57EB2EC39BB8}" type="presOf" srcId="{92E94EDC-A1E5-4901-96E8-7CE12032089C}" destId="{E20286A2-AC56-4C5B-B308-5E97E86B5CE2}" srcOrd="1" destOrd="0" presId="urn:microsoft.com/office/officeart/2005/8/layout/orgChart1"/>
    <dgm:cxn modelId="{850A096C-F50D-4F7F-AD53-F37D135C5017}" type="presOf" srcId="{92E94EDC-A1E5-4901-96E8-7CE12032089C}" destId="{21B5EEB5-4F11-4E46-BCC2-0973367C02FA}" srcOrd="0" destOrd="0" presId="urn:microsoft.com/office/officeart/2005/8/layout/orgChart1"/>
    <dgm:cxn modelId="{19E834CB-7820-4540-8479-564836CD86F7}" srcId="{92E94EDC-A1E5-4901-96E8-7CE12032089C}" destId="{4E335137-5839-4CC1-95C8-A7D30BF646E4}" srcOrd="0" destOrd="0" parTransId="{BC7F6A78-323C-48C9-B793-9A74C5AE1E19}" sibTransId="{CF2C4C42-98AC-404D-991F-52D2BA55B163}"/>
    <dgm:cxn modelId="{44AA9FDA-CB83-4F14-8746-EA1C1B366A31}" type="presOf" srcId="{BC7F6A78-323C-48C9-B793-9A74C5AE1E19}" destId="{5451C5F0-298B-4865-8BBF-4F0AF8093389}" srcOrd="0" destOrd="0" presId="urn:microsoft.com/office/officeart/2005/8/layout/orgChart1"/>
    <dgm:cxn modelId="{BDB78E19-28EA-4797-9221-592C6D812274}" type="presOf" srcId="{33E9D274-E3C5-4338-B8B5-83DE90D28E6A}" destId="{C4383376-C71D-41DA-8AE6-689D1F2A8D58}" srcOrd="0" destOrd="0" presId="urn:microsoft.com/office/officeart/2005/8/layout/orgChart1"/>
    <dgm:cxn modelId="{4588311F-37FE-4633-9775-198DA5825629}" type="presOf" srcId="{8144AC98-6387-4206-A44F-78C21AFC80F4}" destId="{830F864D-3D4A-44EB-BEF2-2E938E6C3D8F}" srcOrd="1" destOrd="0" presId="urn:microsoft.com/office/officeart/2005/8/layout/orgChart1"/>
    <dgm:cxn modelId="{C2A1F88F-767C-4C83-8436-C47A45B0DE5F}" type="presOf" srcId="{112A586F-3904-48B8-8206-D45CF7D77DC9}" destId="{B57D8352-7886-49E4-A212-B655A75A0ADD}" srcOrd="0" destOrd="0" presId="urn:microsoft.com/office/officeart/2005/8/layout/orgChart1"/>
    <dgm:cxn modelId="{8B28B20B-31BD-43FB-9B43-C6A837C0E1C0}" type="presOf" srcId="{4E335137-5839-4CC1-95C8-A7D30BF646E4}" destId="{490CE0BC-EFA0-4F59-A649-29A5DEA5DDDB}" srcOrd="0" destOrd="0" presId="urn:microsoft.com/office/officeart/2005/8/layout/orgChart1"/>
    <dgm:cxn modelId="{690DB2DF-D878-4618-A960-DDE555D53AA5}" type="presOf" srcId="{8144AC98-6387-4206-A44F-78C21AFC80F4}" destId="{27D22F41-58E5-4773-B983-62EF3B099CC5}" srcOrd="0" destOrd="0" presId="urn:microsoft.com/office/officeart/2005/8/layout/orgChart1"/>
    <dgm:cxn modelId="{711924C4-3EDC-4358-B33E-979834CA4A85}" srcId="{112A586F-3904-48B8-8206-D45CF7D77DC9}" destId="{92E94EDC-A1E5-4901-96E8-7CE12032089C}" srcOrd="0" destOrd="0" parTransId="{DBAF35B4-787D-4227-8BF5-34C90158C626}" sibTransId="{0EB12DFF-1E71-426E-9D07-DE38EF440F93}"/>
    <dgm:cxn modelId="{502427D3-E244-471B-A9AF-2ABB0D3626FE}" type="presOf" srcId="{4E335137-5839-4CC1-95C8-A7D30BF646E4}" destId="{91BF9B18-2610-4203-A48F-50FBFD9A6029}" srcOrd="1" destOrd="0" presId="urn:microsoft.com/office/officeart/2005/8/layout/orgChart1"/>
    <dgm:cxn modelId="{E75B21FF-5CC5-4DD1-AB61-14177ECA6831}" type="presParOf" srcId="{B57D8352-7886-49E4-A212-B655A75A0ADD}" destId="{2920AFED-FEEF-4ECA-AD22-C2F7CDA2AD4C}" srcOrd="0" destOrd="0" presId="urn:microsoft.com/office/officeart/2005/8/layout/orgChart1"/>
    <dgm:cxn modelId="{BD44644C-C0FB-4EB2-81C7-6CC6A83DB2A8}" type="presParOf" srcId="{2920AFED-FEEF-4ECA-AD22-C2F7CDA2AD4C}" destId="{88C40D8C-7233-4C8F-9EAA-06C9DCF2876E}" srcOrd="0" destOrd="0" presId="urn:microsoft.com/office/officeart/2005/8/layout/orgChart1"/>
    <dgm:cxn modelId="{3AEBDEA7-308A-47CE-9CEA-2CD1D2FF6AF8}" type="presParOf" srcId="{88C40D8C-7233-4C8F-9EAA-06C9DCF2876E}" destId="{21B5EEB5-4F11-4E46-BCC2-0973367C02FA}" srcOrd="0" destOrd="0" presId="urn:microsoft.com/office/officeart/2005/8/layout/orgChart1"/>
    <dgm:cxn modelId="{70F629FA-8D0A-484A-9375-96969AED6F80}" type="presParOf" srcId="{88C40D8C-7233-4C8F-9EAA-06C9DCF2876E}" destId="{E20286A2-AC56-4C5B-B308-5E97E86B5CE2}" srcOrd="1" destOrd="0" presId="urn:microsoft.com/office/officeart/2005/8/layout/orgChart1"/>
    <dgm:cxn modelId="{A84D1532-2FB7-4BCE-9BB6-8516A178EFA1}" type="presParOf" srcId="{2920AFED-FEEF-4ECA-AD22-C2F7CDA2AD4C}" destId="{A53EE210-4C72-4B11-9412-620E553064A7}" srcOrd="1" destOrd="0" presId="urn:microsoft.com/office/officeart/2005/8/layout/orgChart1"/>
    <dgm:cxn modelId="{F5A78077-5DAD-49E5-8A6E-03840847CCFD}" type="presParOf" srcId="{A53EE210-4C72-4B11-9412-620E553064A7}" destId="{5451C5F0-298B-4865-8BBF-4F0AF8093389}" srcOrd="0" destOrd="0" presId="urn:microsoft.com/office/officeart/2005/8/layout/orgChart1"/>
    <dgm:cxn modelId="{B31AAE45-3AFA-4283-804F-510B3F23A2BE}" type="presParOf" srcId="{A53EE210-4C72-4B11-9412-620E553064A7}" destId="{357A43D7-B35F-4624-A73D-F28C734AD3CD}" srcOrd="1" destOrd="0" presId="urn:microsoft.com/office/officeart/2005/8/layout/orgChart1"/>
    <dgm:cxn modelId="{E8E294F8-9FDE-44C3-8E03-C551A1E1D478}" type="presParOf" srcId="{357A43D7-B35F-4624-A73D-F28C734AD3CD}" destId="{8C9A82F2-B39D-411E-BACF-337645E5D7AF}" srcOrd="0" destOrd="0" presId="urn:microsoft.com/office/officeart/2005/8/layout/orgChart1"/>
    <dgm:cxn modelId="{A66B843B-5119-419B-8D38-BD80FA8B29FB}" type="presParOf" srcId="{8C9A82F2-B39D-411E-BACF-337645E5D7AF}" destId="{490CE0BC-EFA0-4F59-A649-29A5DEA5DDDB}" srcOrd="0" destOrd="0" presId="urn:microsoft.com/office/officeart/2005/8/layout/orgChart1"/>
    <dgm:cxn modelId="{063C359C-881B-4E68-8DB6-BEF8E52E96AD}" type="presParOf" srcId="{8C9A82F2-B39D-411E-BACF-337645E5D7AF}" destId="{91BF9B18-2610-4203-A48F-50FBFD9A6029}" srcOrd="1" destOrd="0" presId="urn:microsoft.com/office/officeart/2005/8/layout/orgChart1"/>
    <dgm:cxn modelId="{652D17F9-1E34-4E49-914C-B93053D89892}" type="presParOf" srcId="{357A43D7-B35F-4624-A73D-F28C734AD3CD}" destId="{018E0A44-62B5-40FA-A481-95A4CF630EAA}" srcOrd="1" destOrd="0" presId="urn:microsoft.com/office/officeart/2005/8/layout/orgChart1"/>
    <dgm:cxn modelId="{9A1A65E3-E989-4988-9EAD-DC26B5C75D90}" type="presParOf" srcId="{357A43D7-B35F-4624-A73D-F28C734AD3CD}" destId="{4C735298-37F2-4FAD-AF1A-F52D87E960D9}" srcOrd="2" destOrd="0" presId="urn:microsoft.com/office/officeart/2005/8/layout/orgChart1"/>
    <dgm:cxn modelId="{2B2C07EE-6C24-4DFC-B45E-4B0510EB4A81}" type="presParOf" srcId="{A53EE210-4C72-4B11-9412-620E553064A7}" destId="{C4383376-C71D-41DA-8AE6-689D1F2A8D58}" srcOrd="2" destOrd="0" presId="urn:microsoft.com/office/officeart/2005/8/layout/orgChart1"/>
    <dgm:cxn modelId="{FCCD9C41-D55E-48BB-A6F5-B92A6F6E4D8B}" type="presParOf" srcId="{A53EE210-4C72-4B11-9412-620E553064A7}" destId="{D9F613DF-72A4-4700-A588-46B43AC01964}" srcOrd="3" destOrd="0" presId="urn:microsoft.com/office/officeart/2005/8/layout/orgChart1"/>
    <dgm:cxn modelId="{7C9161D8-F258-4ACC-B24D-77170F3B2E5F}" type="presParOf" srcId="{D9F613DF-72A4-4700-A588-46B43AC01964}" destId="{8AD7704E-DEC4-487F-89F7-D7C1FF4D6FD8}" srcOrd="0" destOrd="0" presId="urn:microsoft.com/office/officeart/2005/8/layout/orgChart1"/>
    <dgm:cxn modelId="{EA12E180-F56C-4411-8D1D-BB20C56FDC52}" type="presParOf" srcId="{8AD7704E-DEC4-487F-89F7-D7C1FF4D6FD8}" destId="{27D22F41-58E5-4773-B983-62EF3B099CC5}" srcOrd="0" destOrd="0" presId="urn:microsoft.com/office/officeart/2005/8/layout/orgChart1"/>
    <dgm:cxn modelId="{39D10A58-2ECC-4088-BE2B-413C34D4BDBC}" type="presParOf" srcId="{8AD7704E-DEC4-487F-89F7-D7C1FF4D6FD8}" destId="{830F864D-3D4A-44EB-BEF2-2E938E6C3D8F}" srcOrd="1" destOrd="0" presId="urn:microsoft.com/office/officeart/2005/8/layout/orgChart1"/>
    <dgm:cxn modelId="{CF2FA851-DB87-4DF4-A3C9-565FEC3A1BBB}" type="presParOf" srcId="{D9F613DF-72A4-4700-A588-46B43AC01964}" destId="{F2B25A1A-144B-4F51-948D-E2BFDC3F4B7D}" srcOrd="1" destOrd="0" presId="urn:microsoft.com/office/officeart/2005/8/layout/orgChart1"/>
    <dgm:cxn modelId="{194A3C4B-9849-4129-A101-BB471CE7A7BB}" type="presParOf" srcId="{D9F613DF-72A4-4700-A588-46B43AC01964}" destId="{7F6F43A7-3C45-4DF9-AFAC-C36B908D5AD3}" srcOrd="2" destOrd="0" presId="urn:microsoft.com/office/officeart/2005/8/layout/orgChart1"/>
    <dgm:cxn modelId="{23D9FB41-93B6-498B-998F-BA33621C7516}" type="presParOf" srcId="{2920AFED-FEEF-4ECA-AD22-C2F7CDA2AD4C}" destId="{F4A07968-4EBB-482C-80C4-316206F5DFA7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pPr/>
              <a:t>1/28/2022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ata-structures-fall-2011143521182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3657600"/>
          </a:xfrm>
        </p:spPr>
      </p:pic>
      <p:sp>
        <p:nvSpPr>
          <p:cNvPr id="6" name="Rectangle 5"/>
          <p:cNvSpPr/>
          <p:nvPr/>
        </p:nvSpPr>
        <p:spPr>
          <a:xfrm>
            <a:off x="2265405" y="4456670"/>
            <a:ext cx="7364627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Introduction</a:t>
            </a:r>
            <a:endParaRPr lang="en-US" sz="96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70C0"/>
                </a:solidFill>
              </a:rPr>
              <a:t>What is Data Structures</a:t>
            </a:r>
            <a:r>
              <a:rPr lang="en-US" sz="3200" dirty="0" smtClean="0">
                <a:solidFill>
                  <a:srgbClr val="0070C0"/>
                </a:solidFill>
              </a:rPr>
              <a:t>?</a:t>
            </a:r>
          </a:p>
          <a:p>
            <a:endParaRPr lang="en-US" sz="3200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solidFill>
                  <a:srgbClr val="0070C0"/>
                </a:solidFill>
              </a:rPr>
              <a:t>Types </a:t>
            </a:r>
            <a:r>
              <a:rPr lang="en-US" sz="3200" dirty="0">
                <a:solidFill>
                  <a:srgbClr val="0070C0"/>
                </a:solidFill>
              </a:rPr>
              <a:t>of Data Structures</a:t>
            </a:r>
            <a:r>
              <a:rPr lang="en-US" sz="3200" dirty="0" smtClean="0">
                <a:solidFill>
                  <a:srgbClr val="0070C0"/>
                </a:solidFill>
              </a:rPr>
              <a:t>.</a:t>
            </a:r>
          </a:p>
          <a:p>
            <a:endParaRPr lang="en-US" sz="3200" dirty="0" smtClean="0">
              <a:solidFill>
                <a:srgbClr val="0070C0"/>
              </a:solidFill>
            </a:endParaRPr>
          </a:p>
          <a:p>
            <a:r>
              <a:rPr lang="en-US" sz="3200" dirty="0" smtClean="0">
                <a:solidFill>
                  <a:srgbClr val="0070C0"/>
                </a:solidFill>
              </a:rPr>
              <a:t>Operations on data structures</a:t>
            </a:r>
            <a:r>
              <a:rPr lang="en-US" sz="3200" b="1" dirty="0" smtClean="0">
                <a:solidFill>
                  <a:srgbClr val="0070C0"/>
                </a:solidFill>
              </a:rPr>
              <a:t>.</a:t>
            </a:r>
            <a:endParaRPr lang="en-US" sz="3200" b="1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/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What is Data Structures?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Data Structures: Organizing large amount of data with more efficiently.</a:t>
            </a:r>
          </a:p>
          <a:p>
            <a:r>
              <a:rPr lang="en-US" dirty="0" smtClean="0"/>
              <a:t>Storing the large amount of data in different structural format.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If  we want to work with a huge amount of data, then organizing that data is very important. </a:t>
            </a:r>
          </a:p>
          <a:p>
            <a:r>
              <a:rPr lang="en-US" dirty="0" smtClean="0"/>
              <a:t>If the data is not organized effectively, it is very difficult to perform any operation on that data.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If it is organized effectively then any operation can be performed easily on that data.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Types</a:t>
            </a:r>
            <a:r>
              <a:rPr lang="en-US" b="1" dirty="0" smtClean="0">
                <a:solidFill>
                  <a:srgbClr val="FF0000"/>
                </a:solidFill>
              </a:rPr>
              <a:t> of Data Structures</a:t>
            </a:r>
            <a:endParaRPr 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Linear</a:t>
            </a:r>
            <a:r>
              <a:rPr lang="en-US" b="1" dirty="0" smtClean="0">
                <a:solidFill>
                  <a:srgbClr val="FF0000"/>
                </a:solidFill>
              </a:rPr>
              <a:t> Data Structures</a:t>
            </a: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data structure organizes the data in sequential order, then that data structure is called a </a:t>
            </a:r>
            <a:r>
              <a:rPr lang="en-US" dirty="0" smtClean="0">
                <a:solidFill>
                  <a:srgbClr val="00B050"/>
                </a:solidFill>
              </a:rPr>
              <a:t>Linear Data Structure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</a:p>
          <a:p>
            <a:r>
              <a:rPr lang="en-US" dirty="0" smtClean="0"/>
              <a:t>Arrays</a:t>
            </a:r>
          </a:p>
          <a:p>
            <a:r>
              <a:rPr lang="en-US" dirty="0" smtClean="0"/>
              <a:t>Linked List</a:t>
            </a:r>
          </a:p>
          <a:p>
            <a:r>
              <a:rPr lang="en-US" dirty="0" smtClean="0"/>
              <a:t>Stack</a:t>
            </a:r>
          </a:p>
          <a:p>
            <a:r>
              <a:rPr lang="en-US" dirty="0" smtClean="0"/>
              <a:t>Queue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algn="ctr"/>
            <a:r>
              <a:rPr lang="en-US" sz="4800" b="1" dirty="0" smtClean="0">
                <a:solidFill>
                  <a:srgbClr val="FF0000"/>
                </a:solidFill>
              </a:rPr>
              <a:t/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Non-Linear Data Structures</a:t>
            </a:r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a data structure organizes the data in random order, then that data structure is called as </a:t>
            </a:r>
            <a:r>
              <a:rPr lang="en-US" dirty="0" smtClean="0">
                <a:solidFill>
                  <a:srgbClr val="00B050"/>
                </a:solidFill>
              </a:rPr>
              <a:t>Non-Linear Data Structure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Example</a:t>
            </a:r>
          </a:p>
          <a:p>
            <a:r>
              <a:rPr lang="en-US" dirty="0" smtClean="0"/>
              <a:t>Trees</a:t>
            </a:r>
          </a:p>
          <a:p>
            <a:r>
              <a:rPr lang="en-US" dirty="0" smtClean="0"/>
              <a:t>Graphs</a:t>
            </a:r>
          </a:p>
          <a:p>
            <a:r>
              <a:rPr lang="en-US" dirty="0" smtClean="0"/>
              <a:t>Dictionaries</a:t>
            </a:r>
          </a:p>
          <a:p>
            <a:r>
              <a:rPr lang="en-US" dirty="0" smtClean="0"/>
              <a:t>Heaps</a:t>
            </a:r>
          </a:p>
          <a:p>
            <a:r>
              <a:rPr lang="en-US" dirty="0" smtClean="0"/>
              <a:t>Tries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/>
            </a:r>
            <a:br>
              <a:rPr lang="en-US" sz="4800" b="1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rgbClr val="FF0000"/>
                </a:solidFill>
              </a:rPr>
              <a:t>Operations on data structures</a:t>
            </a:r>
            <a:br>
              <a:rPr lang="en-US" sz="4800" b="1" dirty="0" smtClean="0">
                <a:solidFill>
                  <a:srgbClr val="FF0000"/>
                </a:solidFill>
              </a:rPr>
            </a:b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Creation</a:t>
            </a:r>
          </a:p>
          <a:p>
            <a:r>
              <a:rPr lang="en-US" dirty="0" smtClean="0"/>
              <a:t>Insertion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Deletion</a:t>
            </a:r>
          </a:p>
          <a:p>
            <a:r>
              <a:rPr lang="en-US" dirty="0" smtClean="0"/>
              <a:t>Search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164</Words>
  <Application>WPS Presentation</Application>
  <PresentationFormat>Custom</PresentationFormat>
  <Paragraphs>37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Content</vt:lpstr>
      <vt:lpstr> What is Data Structures? </vt:lpstr>
      <vt:lpstr>Types of Data Structures</vt:lpstr>
      <vt:lpstr> Linear Data Structures </vt:lpstr>
      <vt:lpstr> Non-Linear Data Structures </vt:lpstr>
      <vt:lpstr> Operations on data structures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student</dc:creator>
  <cp:lastModifiedBy>Student</cp:lastModifiedBy>
  <cp:revision>49</cp:revision>
  <dcterms:created xsi:type="dcterms:W3CDTF">2020-07-21T08:55:16Z</dcterms:created>
  <dcterms:modified xsi:type="dcterms:W3CDTF">2022-01-28T04:17:09Z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1033-11.2.0.9453</vt:lpwstr>
  </property>
</Properties>
</file>