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4" r:id="rId3"/>
    <p:sldId id="333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9" r:id="rId18"/>
    <p:sldId id="350" r:id="rId19"/>
    <p:sldId id="351" r:id="rId20"/>
    <p:sldId id="35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3" autoAdjust="0"/>
    <p:restoredTop sz="94713" autoAdjust="0"/>
  </p:normalViewPr>
  <p:slideViewPr>
    <p:cSldViewPr>
      <p:cViewPr>
        <p:scale>
          <a:sx n="66" d="100"/>
          <a:sy n="66" d="100"/>
        </p:scale>
        <p:origin x="-150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18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30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93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37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230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779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59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042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092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75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2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97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dm@abc.co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XML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Parsers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(DOM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SAX)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30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534400" cy="411162"/>
          </a:xfrm>
        </p:spPr>
        <p:txBody>
          <a:bodyPr>
            <a:noAutofit/>
          </a:bodyPr>
          <a:lstStyle/>
          <a:p>
            <a:r>
              <a:rPr lang="de-DE" sz="2800" b="1" dirty="0" smtClean="0">
                <a:latin typeface="Times New Roman"/>
              </a:rPr>
              <a:t>XML Parsers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960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 XML parser is a software library or package that provides interfaces for client applications to work with an XML document. </a:t>
            </a: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XML Parser is designed to read the XML document and create a way(interface or API) for programs to use XML.</a:t>
            </a: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505200"/>
            <a:ext cx="78771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XML </a:t>
            </a:r>
            <a:r>
              <a:rPr lang="en-US" b="1" dirty="0" smtClean="0">
                <a:solidFill>
                  <a:srgbClr val="FF0000"/>
                </a:solidFill>
              </a:rPr>
              <a:t>Parsers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en-US" b="1" dirty="0" smtClean="0"/>
              <a:t>Two Types of parsers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b="1" dirty="0" smtClean="0"/>
          </a:p>
          <a:p>
            <a:pPr marL="0" lvl="0" indent="0">
              <a:spcBef>
                <a:spcPct val="0"/>
              </a:spcBef>
              <a:buFont typeface="Wingdings" pitchFamily="2" charset="2"/>
              <a:buChar char="Ø"/>
              <a:defRPr/>
            </a:pPr>
            <a:r>
              <a:rPr lang="en-US" b="1" dirty="0" smtClean="0"/>
              <a:t>DOM </a:t>
            </a:r>
            <a:r>
              <a:rPr lang="en-US" b="1" dirty="0" smtClean="0">
                <a:solidFill>
                  <a:srgbClr val="FF0000"/>
                </a:solidFill>
              </a:rPr>
              <a:t>Parser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en-US" b="1" dirty="0" smtClean="0">
              <a:solidFill>
                <a:srgbClr val="FF0000"/>
              </a:solidFill>
            </a:endParaRPr>
          </a:p>
          <a:p>
            <a:pPr lvl="0"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/>
              <a:t>SAX </a:t>
            </a:r>
            <a:r>
              <a:rPr lang="en-US" b="1" dirty="0" smtClean="0">
                <a:solidFill>
                  <a:srgbClr val="FF0000"/>
                </a:solidFill>
              </a:rPr>
              <a:t>Parser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30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960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DOM is a platform that allows programs and scripts to dynamically access and update the content and structure of a XML documents.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Document Object Model (DOM) is a programming API for HTML and XML documents. It defines the logical structure of documents and provides interface(API) for access documents.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Document Object Model can be used with any programming language.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DOM exposes the whole document to applications.</a:t>
            </a: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6172200"/>
          </a:xfrm>
        </p:spPr>
        <p:txBody>
          <a:bodyPr>
            <a:noAutofit/>
          </a:bodyPr>
          <a:lstStyle/>
          <a:p>
            <a:pPr marL="360000"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XML DOM defines a standard way for accessing and manipulating XML documents. It presents an XML document as a tree-structure.</a:t>
            </a:r>
          </a:p>
          <a:p>
            <a:pPr marL="360000"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tree structure makes easy to describe an XML document. A tree structure contains root element (as parent), child element and so on.</a:t>
            </a:r>
          </a:p>
          <a:p>
            <a:pPr marL="360000"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XML DOM makes a tree-structure view for an XML document.</a:t>
            </a:r>
          </a:p>
          <a:p>
            <a:pPr marL="360000"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360000"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We can access all elements through the DOM tree. We can modify or delete their content and also create new elements. 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6172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&lt;?xml version="1.0"?&gt;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&lt;college&gt;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&lt;student&gt;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firstname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Durga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firstname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lastname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Madhu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lastname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&lt;contact&gt;999123456&lt;/contact&gt;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&lt;email&gt;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dm@abc.com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&lt;/email&gt;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&lt;address&gt;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&lt;city&gt;Hyderabad&lt;/city&gt;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&lt;state&gt;TS&lt;/state&gt;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&lt;pin&gt;500088&lt;/pin&gt;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&lt;/address&gt;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&lt;/student&gt;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&lt;/college&gt;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609600"/>
            <a:ext cx="8991600" cy="6248400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Let's see the tree-structure representation of the above example.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image5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295400"/>
            <a:ext cx="8458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609600"/>
            <a:ext cx="8763000" cy="6248400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We need a parser to read XML document into memory and converts into XML DOM Object that can be accesses with any programming language (here we can use PHP).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 The DOM parser functions are part of the PHP core. There is no installation needed to use these functions.</a:t>
            </a:r>
          </a:p>
          <a:p>
            <a:pPr algn="just"/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To load XML document in PHP</a:t>
            </a:r>
          </a:p>
          <a:p>
            <a:pPr algn="just">
              <a:buNone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sz="2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xmlDoc</a:t>
            </a: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 new </a:t>
            </a:r>
            <a:r>
              <a:rPr lang="en-US" sz="2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DOMDocument</a:t>
            </a: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 algn="just">
              <a:buNone/>
            </a:pP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 statement creates  an object.</a:t>
            </a:r>
          </a:p>
          <a:p>
            <a:pPr algn="just">
              <a:buNone/>
            </a:pP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$</a:t>
            </a:r>
            <a:r>
              <a:rPr lang="en-US" sz="2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xmlDoc</a:t>
            </a:r>
            <a:r>
              <a:rPr lang="en-US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-&gt;load("note.xml");</a:t>
            </a:r>
          </a:p>
          <a:p>
            <a:pPr algn="just">
              <a:buNone/>
            </a:pPr>
            <a:r>
              <a:rPr lang="en-US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 statement loads a xml file by using object.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457200"/>
            <a:ext cx="87630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are some typical DOM properties in php: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-&gt;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nodeName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the name of X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-&gt;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nodeValue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the value of X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X-&gt;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parentNode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the parent node of X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X-&gt;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childNodes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the child nodes of X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X-&gt;attributes - the attributes nodes of X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X is Node object.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“note.xml”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&lt;?xml version="1.0" encoding="UTF-8"?&gt;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&lt;student&gt;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&lt;num&gt;521&lt;/num&gt;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&lt;name&gt;xyz&lt;/name&gt;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&lt;age&gt;30&lt;/age&gt;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&lt;/student&gt;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DOM (Document Object Model)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457200"/>
            <a:ext cx="8763000" cy="640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“Note.php”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&lt;?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php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xmlDoc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new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DOMDocument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();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xmlDoc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-&gt;load("note.xml");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$x = $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xmlDoc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documentElement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foreach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($x-&gt;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childNodes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AS $item) {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print $item-&gt;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nodeValue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. "&lt;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&gt;";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}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?&gt;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Output: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733800"/>
            <a:ext cx="5486400" cy="311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1905000"/>
            <a:ext cx="3733800" cy="1143000"/>
          </a:xfrm>
        </p:spPr>
        <p:txBody>
          <a:bodyPr/>
          <a:lstStyle/>
          <a:p>
            <a:pPr eaLnBrk="1" hangingPunct="1"/>
            <a:r>
              <a:rPr lang="en-US" sz="6000" dirty="0" smtClean="0"/>
              <a:t>SAX</a:t>
            </a:r>
            <a:endParaRPr lang="en-US" dirty="0" smtClean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52600" y="3124200"/>
            <a:ext cx="64008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S</a:t>
            </a:r>
            <a:r>
              <a:rPr lang="en-US" sz="4400" dirty="0" smtClean="0">
                <a:solidFill>
                  <a:schemeClr val="tx1"/>
                </a:solidFill>
              </a:rPr>
              <a:t>imple </a:t>
            </a:r>
            <a:r>
              <a:rPr lang="en-US" sz="4400" b="1" dirty="0" smtClean="0">
                <a:solidFill>
                  <a:srgbClr val="FF0000"/>
                </a:solidFill>
              </a:rPr>
              <a:t>A</a:t>
            </a:r>
            <a:r>
              <a:rPr lang="en-US" sz="4400" dirty="0" smtClean="0">
                <a:solidFill>
                  <a:schemeClr val="tx1"/>
                </a:solidFill>
              </a:rPr>
              <a:t>PI for </a:t>
            </a:r>
            <a:r>
              <a:rPr lang="en-US" sz="4400" b="1" dirty="0" smtClean="0">
                <a:solidFill>
                  <a:srgbClr val="FF0000"/>
                </a:solidFill>
              </a:rPr>
              <a:t>X</a:t>
            </a:r>
            <a:r>
              <a:rPr lang="en-US" sz="4400" dirty="0" smtClean="0">
                <a:solidFill>
                  <a:schemeClr val="tx1"/>
                </a:solidFill>
              </a:rPr>
              <a:t>ML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XML Parsers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What </a:t>
            </a:r>
            <a:r>
              <a:rPr lang="en-US" dirty="0" smtClean="0"/>
              <a:t>is an XML parser?</a:t>
            </a:r>
          </a:p>
          <a:p>
            <a:pPr lvl="1" eaLnBrk="1" hangingPunct="1"/>
            <a:r>
              <a:rPr lang="en-US" dirty="0" smtClean="0"/>
              <a:t>An XML parser is a software library or package that provides interfaces for client applications to work with an XML document. 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r>
              <a:rPr lang="en-US" dirty="0" smtClean="0"/>
              <a:t>The XML Parser is designed to read the XML and create a way for programs to use XML.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XML Parsers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Two </a:t>
            </a:r>
            <a:r>
              <a:rPr lang="en-US" dirty="0" smtClean="0"/>
              <a:t>types of </a:t>
            </a:r>
            <a:r>
              <a:rPr lang="en-US" dirty="0" smtClean="0"/>
              <a:t>parser</a:t>
            </a:r>
          </a:p>
          <a:p>
            <a:pPr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SAX (Simple API for XML)</a:t>
            </a:r>
          </a:p>
          <a:p>
            <a:pPr lvl="2" eaLnBrk="1" hangingPunct="1"/>
            <a:r>
              <a:rPr lang="en-US" dirty="0" smtClean="0"/>
              <a:t>Event driven API</a:t>
            </a:r>
          </a:p>
          <a:p>
            <a:pPr lvl="2" eaLnBrk="1" hangingPunct="1"/>
            <a:r>
              <a:rPr lang="en-US" dirty="0" smtClean="0"/>
              <a:t>Sends events to the application as the document is </a:t>
            </a:r>
            <a:r>
              <a:rPr lang="en-US" dirty="0" smtClean="0"/>
              <a:t>read</a:t>
            </a:r>
          </a:p>
          <a:p>
            <a:pPr lvl="2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DOM (Document Object Model)</a:t>
            </a:r>
          </a:p>
          <a:p>
            <a:pPr lvl="2" eaLnBrk="1" hangingPunct="1"/>
            <a:r>
              <a:rPr lang="en-US" dirty="0" smtClean="0"/>
              <a:t>Reads the entire document into memory in a tree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590800"/>
            <a:ext cx="5867400" cy="1143000"/>
          </a:xfrm>
        </p:spPr>
        <p:txBody>
          <a:bodyPr/>
          <a:lstStyle/>
          <a:p>
            <a:pPr eaLnBrk="1" hangingPunct="1"/>
            <a:r>
              <a:rPr lang="en-US" smtClean="0"/>
              <a:t>Simple API for XML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SAX Parser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When </a:t>
            </a:r>
            <a:r>
              <a:rPr lang="en-US" dirty="0" smtClean="0"/>
              <a:t>should I use it</a:t>
            </a:r>
            <a:r>
              <a:rPr lang="en-US" dirty="0" smtClean="0"/>
              <a:t>?</a:t>
            </a:r>
          </a:p>
          <a:p>
            <a:pPr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Large documents</a:t>
            </a:r>
          </a:p>
          <a:p>
            <a:pPr lvl="1" eaLnBrk="1" hangingPunct="1"/>
            <a:r>
              <a:rPr lang="en-US" dirty="0" smtClean="0"/>
              <a:t>Memory constrained devices</a:t>
            </a:r>
          </a:p>
          <a:p>
            <a:pPr lvl="1" eaLnBrk="1" hangingPunct="1"/>
            <a:r>
              <a:rPr lang="en-US" dirty="0" smtClean="0"/>
              <a:t>If you need not to modify the document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SAX Parser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Which </a:t>
            </a:r>
            <a:r>
              <a:rPr lang="en-US" dirty="0" smtClean="0"/>
              <a:t>languages are supported</a:t>
            </a:r>
            <a:r>
              <a:rPr lang="en-US" dirty="0" smtClean="0"/>
              <a:t>?</a:t>
            </a:r>
          </a:p>
          <a:p>
            <a:pPr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Java</a:t>
            </a:r>
          </a:p>
          <a:p>
            <a:pPr lvl="1" eaLnBrk="1" hangingPunct="1"/>
            <a:r>
              <a:rPr lang="en-US" dirty="0" smtClean="0"/>
              <a:t>Perl</a:t>
            </a:r>
          </a:p>
          <a:p>
            <a:pPr lvl="1" eaLnBrk="1" hangingPunct="1"/>
            <a:r>
              <a:rPr lang="en-US" dirty="0" smtClean="0"/>
              <a:t>C++</a:t>
            </a:r>
          </a:p>
          <a:p>
            <a:pPr lvl="1" eaLnBrk="1" hangingPunct="1"/>
            <a:r>
              <a:rPr lang="en-US" dirty="0" smtClean="0"/>
              <a:t>Python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SAX Implementation in Java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609600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Create a class which extends the SAX event handler</a:t>
            </a: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609600" y="2819400"/>
            <a:ext cx="7772400" cy="32321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Import org.xml.sax.*;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import org.xml.sax.helpers.ParserFactory;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Public class SaxApplication extends HandlerBase {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	public static void main(String args[]) {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	}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SAX Implementation in Java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7772400" cy="4572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Create a SAX Parser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33400" y="1600200"/>
            <a:ext cx="8153400" cy="427501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endParaRPr lang="en-US" dirty="0" smtClean="0">
              <a:latin typeface="+mn-lt"/>
            </a:endParaRP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 smtClean="0">
                <a:latin typeface="+mn-lt"/>
              </a:rPr>
              <a:t>public </a:t>
            </a:r>
            <a:r>
              <a:rPr lang="en-US" dirty="0">
                <a:latin typeface="+mn-lt"/>
              </a:rPr>
              <a:t>static void main(</a:t>
            </a:r>
            <a:r>
              <a:rPr lang="en-US" dirty="0" err="1">
                <a:latin typeface="+mn-lt"/>
              </a:rPr>
              <a:t>args</a:t>
            </a:r>
            <a:r>
              <a:rPr lang="en-US" dirty="0">
                <a:latin typeface="+mn-lt"/>
              </a:rPr>
              <a:t>[]) {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String </a:t>
            </a:r>
            <a:r>
              <a:rPr lang="en-US" dirty="0" err="1">
                <a:latin typeface="+mn-lt"/>
              </a:rPr>
              <a:t>parserName</a:t>
            </a:r>
            <a:r>
              <a:rPr lang="en-US" dirty="0">
                <a:latin typeface="+mn-lt"/>
              </a:rPr>
              <a:t> = “</a:t>
            </a:r>
            <a:r>
              <a:rPr lang="en-US" dirty="0" err="1">
                <a:latin typeface="+mn-lt"/>
              </a:rPr>
              <a:t>org.apache.xerces.parsers.SAXParser</a:t>
            </a:r>
            <a:r>
              <a:rPr lang="en-US" dirty="0">
                <a:latin typeface="+mn-lt"/>
              </a:rPr>
              <a:t>”;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try {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</a:t>
            </a:r>
            <a:r>
              <a:rPr lang="en-US" dirty="0" err="1">
                <a:latin typeface="+mn-lt"/>
              </a:rPr>
              <a:t>SaxApplication</a:t>
            </a:r>
            <a:r>
              <a:rPr lang="en-US" dirty="0">
                <a:latin typeface="+mn-lt"/>
              </a:rPr>
              <a:t> app = new </a:t>
            </a:r>
            <a:r>
              <a:rPr lang="en-US" dirty="0" err="1">
                <a:latin typeface="+mn-lt"/>
              </a:rPr>
              <a:t>SaxApplication</a:t>
            </a:r>
            <a:r>
              <a:rPr lang="en-US" dirty="0">
                <a:latin typeface="+mn-lt"/>
              </a:rPr>
              <a:t>();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Parser </a:t>
            </a:r>
            <a:r>
              <a:rPr lang="en-US" dirty="0" err="1">
                <a:latin typeface="+mn-lt"/>
              </a:rPr>
              <a:t>parser</a:t>
            </a:r>
            <a:r>
              <a:rPr lang="en-US" dirty="0">
                <a:latin typeface="+mn-lt"/>
              </a:rPr>
              <a:t> = </a:t>
            </a:r>
            <a:r>
              <a:rPr lang="en-US" dirty="0" err="1">
                <a:latin typeface="+mn-lt"/>
              </a:rPr>
              <a:t>ParserFactory.makeParser</a:t>
            </a:r>
            <a:r>
              <a:rPr lang="en-US" dirty="0">
                <a:latin typeface="+mn-lt"/>
              </a:rPr>
              <a:t>(</a:t>
            </a:r>
            <a:r>
              <a:rPr lang="en-US" dirty="0" err="1">
                <a:latin typeface="+mn-lt"/>
              </a:rPr>
              <a:t>parserName</a:t>
            </a:r>
            <a:r>
              <a:rPr lang="en-US" dirty="0">
                <a:latin typeface="+mn-lt"/>
              </a:rPr>
              <a:t>);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</a:t>
            </a:r>
            <a:r>
              <a:rPr lang="en-US" dirty="0" err="1">
                <a:latin typeface="+mn-lt"/>
              </a:rPr>
              <a:t>parser.setDocumentHandler</a:t>
            </a:r>
            <a:r>
              <a:rPr lang="en-US" dirty="0">
                <a:latin typeface="+mn-lt"/>
              </a:rPr>
              <a:t>(app);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</a:t>
            </a:r>
            <a:r>
              <a:rPr lang="en-US" dirty="0" err="1">
                <a:latin typeface="+mn-lt"/>
              </a:rPr>
              <a:t>parser.setErrorHandler</a:t>
            </a:r>
            <a:r>
              <a:rPr lang="en-US" dirty="0">
                <a:latin typeface="+mn-lt"/>
              </a:rPr>
              <a:t>(app);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</a:t>
            </a:r>
            <a:r>
              <a:rPr lang="en-US" dirty="0" err="1">
                <a:latin typeface="+mn-lt"/>
              </a:rPr>
              <a:t>parser.parse</a:t>
            </a:r>
            <a:r>
              <a:rPr lang="en-US" dirty="0">
                <a:latin typeface="+mn-lt"/>
              </a:rPr>
              <a:t>(new </a:t>
            </a:r>
            <a:r>
              <a:rPr lang="en-US" dirty="0" err="1">
                <a:latin typeface="+mn-lt"/>
              </a:rPr>
              <a:t>InputSource</a:t>
            </a:r>
            <a:r>
              <a:rPr lang="en-US" dirty="0">
                <a:latin typeface="+mn-lt"/>
              </a:rPr>
              <a:t>(</a:t>
            </a:r>
            <a:r>
              <a:rPr lang="en-US" dirty="0" err="1">
                <a:latin typeface="+mn-lt"/>
              </a:rPr>
              <a:t>args</a:t>
            </a:r>
            <a:r>
              <a:rPr lang="en-US" dirty="0">
                <a:latin typeface="+mn-lt"/>
              </a:rPr>
              <a:t>[0]));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} catch (</a:t>
            </a:r>
            <a:r>
              <a:rPr lang="en-US" dirty="0" err="1">
                <a:latin typeface="+mn-lt"/>
              </a:rPr>
              <a:t>Throwable</a:t>
            </a:r>
            <a:r>
              <a:rPr lang="en-US" dirty="0">
                <a:latin typeface="+mn-lt"/>
              </a:rPr>
              <a:t> t) {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// Handle exceptions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	}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/>
              <a:t>SAX Implementation in Java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800" smtClean="0"/>
              <a:t>Most important methods to parse 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mtClean="0">
                <a:solidFill>
                  <a:srgbClr val="FF0000"/>
                </a:solidFill>
              </a:rPr>
              <a:t>void startDocument()</a:t>
            </a:r>
          </a:p>
          <a:p>
            <a:pPr marL="1371600" lvl="2" indent="-457200" eaLnBrk="1" hangingPunct="1">
              <a:lnSpc>
                <a:spcPct val="80000"/>
              </a:lnSpc>
            </a:pPr>
            <a:r>
              <a:rPr lang="en-US" smtClean="0"/>
              <a:t>Called once when document parsing begins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mtClean="0">
                <a:solidFill>
                  <a:srgbClr val="FF0000"/>
                </a:solidFill>
              </a:rPr>
              <a:t>void endDocument()</a:t>
            </a:r>
          </a:p>
          <a:p>
            <a:pPr marL="1371600" lvl="2" indent="-457200" eaLnBrk="1" hangingPunct="1">
              <a:lnSpc>
                <a:spcPct val="80000"/>
              </a:lnSpc>
            </a:pPr>
            <a:r>
              <a:rPr lang="en-US" smtClean="0"/>
              <a:t>Called once when parsing ends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mtClean="0"/>
              <a:t> </a:t>
            </a:r>
            <a:r>
              <a:rPr lang="en-US" smtClean="0">
                <a:solidFill>
                  <a:srgbClr val="FF0000"/>
                </a:solidFill>
              </a:rPr>
              <a:t>void startElement(...)</a:t>
            </a:r>
          </a:p>
          <a:p>
            <a:pPr marL="1371600" lvl="2" indent="-457200" eaLnBrk="1" hangingPunct="1">
              <a:lnSpc>
                <a:spcPct val="80000"/>
              </a:lnSpc>
            </a:pPr>
            <a:r>
              <a:rPr lang="en-US" smtClean="0"/>
              <a:t>Called each time an element begin tag is encountered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mtClean="0">
                <a:solidFill>
                  <a:srgbClr val="FF0000"/>
                </a:solidFill>
              </a:rPr>
              <a:t>void endElement(...)</a:t>
            </a:r>
          </a:p>
          <a:p>
            <a:pPr marL="1371600" lvl="2" indent="-457200" eaLnBrk="1" hangingPunct="1">
              <a:lnSpc>
                <a:spcPct val="80000"/>
              </a:lnSpc>
            </a:pPr>
            <a:r>
              <a:rPr lang="en-US" smtClean="0"/>
              <a:t>Called each time an element end tag is encountered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mtClean="0">
                <a:solidFill>
                  <a:srgbClr val="FF0000"/>
                </a:solidFill>
              </a:rPr>
              <a:t>void error(...)</a:t>
            </a:r>
          </a:p>
          <a:p>
            <a:pPr marL="1371600" lvl="2" indent="-457200" eaLnBrk="1" hangingPunct="1">
              <a:lnSpc>
                <a:spcPct val="80000"/>
              </a:lnSpc>
            </a:pPr>
            <a:r>
              <a:rPr lang="en-US" smtClean="0"/>
              <a:t>Called once when parsing error occurred</a:t>
            </a:r>
            <a:r>
              <a:rPr lang="en-US" sz="28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654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DOM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SAX</a:t>
                      </a:r>
                      <a:endParaRPr lang="en-US" sz="2400" dirty="0"/>
                    </a:p>
                  </a:txBody>
                  <a:tcPr/>
                </a:tc>
              </a:tr>
              <a:tr h="888595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Tree model parser (Object based) (Tree of nodes).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Event based parser (Sequence of events).</a:t>
                      </a:r>
                    </a:p>
                  </a:txBody>
                  <a:tcPr/>
                </a:tc>
              </a:tr>
              <a:tr h="822057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DOM loads the file into the memory and then parse- the file.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SAX parses the file as it reads it, i.e. parses node by node.</a:t>
                      </a:r>
                    </a:p>
                  </a:txBody>
                  <a:tcPr/>
                </a:tc>
              </a:tr>
              <a:tr h="1066314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Has memory constraints since it loads the whole XML file before parsing.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memory constraints as it does not store the XML content in the memory.</a:t>
                      </a:r>
                    </a:p>
                  </a:txBody>
                  <a:tcPr/>
                </a:tc>
              </a:tr>
              <a:tr h="822057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DOM is read and write (can insert or delete nodes).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SAX is read only i.e. can’t insert or delete the node.</a:t>
                      </a:r>
                    </a:p>
                  </a:txBody>
                  <a:tcPr/>
                </a:tc>
              </a:tr>
              <a:tr h="822057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 the XML content is small, then prefer DOM parser.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 SAX parser when XML</a:t>
                      </a:r>
                      <a:r>
                        <a:rPr lang="en-US" sz="20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content is large.</a:t>
                      </a:r>
                    </a:p>
                  </a:txBody>
                  <a:tcPr/>
                </a:tc>
              </a:tr>
              <a:tr h="1395180"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Backward and forward search is possible for searching the tags and evaluation of the information inside the tags.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SAX reads the XML file from top to bottom and backward navigation is not possible.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endParaRPr lang="en-US" sz="2000" dirty="0"/>
                    </a:p>
                  </a:txBody>
                  <a:tcPr/>
                </a:tc>
              </a:tr>
              <a:tr h="476271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Slower at run time.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20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Faster at run time.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912</Words>
  <Application>Microsoft Office PowerPoint</Application>
  <PresentationFormat>On-screen Show (4:3)</PresentationFormat>
  <Paragraphs>167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XML Parsers (DOM &amp; SAX)</vt:lpstr>
      <vt:lpstr>XML Parsers</vt:lpstr>
      <vt:lpstr> XML Parsers  </vt:lpstr>
      <vt:lpstr>DOM (Document Object Model)</vt:lpstr>
      <vt:lpstr>DOM (Document Object Model)</vt:lpstr>
      <vt:lpstr>DOM (Document Object Model)</vt:lpstr>
      <vt:lpstr>DOM (Document Object Model)</vt:lpstr>
      <vt:lpstr>DOM (Document Object Model)</vt:lpstr>
      <vt:lpstr>DOM (Document Object Model)</vt:lpstr>
      <vt:lpstr>DOM (Document Object Model)</vt:lpstr>
      <vt:lpstr>SAX</vt:lpstr>
      <vt:lpstr>XML Parsers</vt:lpstr>
      <vt:lpstr>XML Parsers</vt:lpstr>
      <vt:lpstr>Simple API for XML</vt:lpstr>
      <vt:lpstr>SAX Parser</vt:lpstr>
      <vt:lpstr>SAX Parser</vt:lpstr>
      <vt:lpstr>SAX Implementation in Java</vt:lpstr>
      <vt:lpstr>SAX Implementation in Java</vt:lpstr>
      <vt:lpstr>SAX Implementation in Java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Madhu</cp:lastModifiedBy>
  <cp:revision>308</cp:revision>
  <dcterms:created xsi:type="dcterms:W3CDTF">2018-02-05T02:21:51Z</dcterms:created>
  <dcterms:modified xsi:type="dcterms:W3CDTF">2020-05-24T10:29:39Z</dcterms:modified>
</cp:coreProperties>
</file>